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34" d="100"/>
          <a:sy n="134" d="100"/>
        </p:scale>
        <p:origin x="-114" y="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58ECF-AFC3-43C3-8E23-9730092DFB4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2093F-D8C9-446F-B566-2F39CE3601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58ECF-AFC3-43C3-8E23-9730092DFB4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2093F-D8C9-446F-B566-2F39CE3601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58ECF-AFC3-43C3-8E23-9730092DFB4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2093F-D8C9-446F-B566-2F39CE3601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58ECF-AFC3-43C3-8E23-9730092DFB4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2093F-D8C9-446F-B566-2F39CE3601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58ECF-AFC3-43C3-8E23-9730092DFB4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2093F-D8C9-446F-B566-2F39CE3601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58ECF-AFC3-43C3-8E23-9730092DFB4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2093F-D8C9-446F-B566-2F39CE3601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58ECF-AFC3-43C3-8E23-9730092DFB4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2093F-D8C9-446F-B566-2F39CE3601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58ECF-AFC3-43C3-8E23-9730092DFB4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2093F-D8C9-446F-B566-2F39CE3601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58ECF-AFC3-43C3-8E23-9730092DFB4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2093F-D8C9-446F-B566-2F39CE3601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58ECF-AFC3-43C3-8E23-9730092DFB4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2093F-D8C9-446F-B566-2F39CE3601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58ECF-AFC3-43C3-8E23-9730092DFB4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2093F-D8C9-446F-B566-2F39CE36017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D58ECF-AFC3-43C3-8E23-9730092DFB44}" type="datetimeFigureOut">
              <a:rPr lang="en-US" smtClean="0"/>
              <a:pPr/>
              <a:t>4/2/2012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32093F-D8C9-446F-B566-2F39CE3601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Madagascar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3886200"/>
            <a:ext cx="6400800" cy="1752600"/>
          </a:xfrm>
        </p:spPr>
        <p:txBody>
          <a:bodyPr/>
          <a:lstStyle/>
          <a:p>
            <a:r>
              <a:rPr lang="en-US" dirty="0" smtClean="0"/>
              <a:t>John McGonigle</a:t>
            </a:r>
            <a:endParaRPr lang="en-US" dirty="0"/>
          </a:p>
        </p:txBody>
      </p:sp>
      <p:pic>
        <p:nvPicPr>
          <p:cNvPr id="1026" name="Picture 2" descr="Madagascar - At A Glanc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97379"/>
            <a:ext cx="3200400" cy="49606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Flag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 descr="Madagasca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489588"/>
            <a:ext cx="7924800" cy="5368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 err="1" smtClean="0"/>
              <a:t>romazava</a:t>
            </a:r>
            <a:r>
              <a:rPr lang="en-US" smtClean="0"/>
              <a:t> (vegetable and beef stew)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t2.gstatic.com/images?q=tbn:ANd9GcTVK-QKrnd_Xi3VJBML8PeySnB1EQDIszW5phkVCKC7B8PMWtBwJ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590800"/>
            <a:ext cx="6412459" cy="4267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Baobab tree is good :3</a:t>
            </a:r>
            <a:endParaRPr lang="en-US" dirty="0"/>
          </a:p>
        </p:txBody>
      </p:sp>
      <p:sp>
        <p:nvSpPr>
          <p:cNvPr id="16386" name="AutoShape 2" descr="data:image/jpeg;base64,/9j/4AAQSkZJRgABAQAAAQABAAD/2wBDAAkGBwgHBgkIBwgKCgkLDRYPDQwMDRsUFRAWIB0iIiAdHx8kKDQsJCYxJx8fLT0tMTU3Ojo6Iys/RD84QzQ5Ojf/2wBDAQoKCg0MDRoPDxo3JR8lNzc3Nzc3Nzc3Nzc3Nzc3Nzc3Nzc3Nzc3Nzc3Nzc3Nzc3Nzc3Nzc3Nzc3Nzc3Nzc3Nzf/wAARCAChAHkDASIAAhEBAxEB/8QAGwAAAQUBAQAAAAAAAAAAAAAAAwABAgQFBwb/xABBEAABAwIEBAMFBQUFCQAAAAABAgMRAAQFEiExBhNBUSJhcRQyQoGRUqGxwfAHMzRy4RUjJHPRQ1NUYmSCk6Ky/8QAGQEAAgMBAAAAAAAAAAAAAAAAAQIAAwQF/8QAJhEAAgIBBAIBBAMAAAAAAAAAAAECEQMEEiExE0FRFCIycVJhsf/aAAwDAQACEQMRAD8A6KhoCiBAFLWmM1oKeh8op8oih6k70gT3oE3EygGn5YqIE7mphKY1NQnZEt9jUFII+KiqCO9QJQPioojoEUkb60oNSU4jqoVEutj4xRpi2IINSyTQzdMj4vpUTeNA6E/SpTBaCluaGtgUvbkdKiq8HlRqRN0Ss8wI92aByB9k1aXdJjUA0P2lHZNMkxbRtFIHShKJ+zVlS0ihqeR1TNVFzKxUR8NQU4odKOXROiBHnUVK0pl/YjAF5Q6VEvroigrtQ1IXHumnSQjv0CWtZ3UaAoq7mrCkKI2oZbI6U6ordgTPc1GKMWz2j1qOQTEie060bSA02DNNrReWeopimjYtA4piKJlpiKlkoGRpUYosUoqWSj0XJHem5Q6kVIqEbigvOtNIK3XUIQNyogD6msvJs4HLKJ1NRUEjf69KxcR4u4fw+BcYowVEaJZUHD8wmY671zzjbiNGOXgYwy6vjbBQTCI5R094DfruY676UrnQVC2e9xfirC8MKc63LjMSP8OkLAI6Ezv5VlOccNutqVZ2TqRmy5rhJH3D6715S14PVcW7d0rF7ZhCUAKZ5akKQTqAZ169qs2vCOIOe12b94yu4QhDluhTxAUk/ElSRoJBGoJqmUsz64Hisfsu33E2M3CCpp8MDISAwkanzkH8fWaylY7iFoov3WJXDaiYTzlCFGNRI069KrnDVWdy5hztxdnFWXEratmEJW2UHVRJ94ZRrO2oiSapXrt/hD7LN5zIeSpSUOJBK0gxITqpIJ2B1npWeUcntl6cfguOY9zlNrcWblbh8WYnwp00IPrUm1Oak2d3bNHRLjilBJOp0C+8HUadqLY2qLJSBcstMuPKTlKRyisdCVEaa+YmfnXr2MDaxGzS69cOoGUZG0shCARuQkGT8zO+1GGFT4XYs8m39DcM3to3ZlhV0A4kklC3AQPSNvStA4vhwJCrxpJBiFKifSufY/bXeH36mWULfcLaXVBlJKmkdnAB4TvH51VbuUvqIJISqClK2to0MyBp+hVyz5McaaKnhhN3Z1Rh9h9OZl5tYOkpVNFCZ6VznBsQwppxbt0xcc1ohSVWzi5J2kidPl2r3WD4ynFG87bD7SABkLyYKxqJn1H31pw6jfw+zPkwuPJd5elNkopUTTVospot5jWJxTgjmP2SLf2pTIQvNlCUwrUbkgkQJ2jWJmK3YFIgVU1ZZyjlOJ/s1vrez5lleMvuNoJWjIpOYxqEgTM+tZOI8K40xatE4el5fKSR7KFknceNMb+ZrtRSNxvTZevWq3iiWLLJdnC8GxdzAsSRf3thcOhlZTePNyorBGiStQgQcugV0+Va3EvHGGvLtr2ww66ssUtyPZ7lwtqCkmZSvKqSN9Ndz3rrimW1pWlTaSlYhQKQQodj3qhZ8PYNZKeVaYVZtF4kuQyDMiPkPIUPG1xY3kT5aOZcE43b3GJX1/jDgeuLlWZ1QypUsAJyhOxgRGUHYDerPGF7bXnEWCqwW1zLtUqdUrlcoLOZCkpBIBPuny8XrWB+0ThkcPYxmtWinDrkZ2CAYaPVuTOukjy9KyMLfvjdMoaeXlbgpIEkEHT6VnkpQs1QcZ1Z1XEOPMLZsmnrnDLxTlwDDKktx4dDJzHQGY0nyrMtOMOJMcu0McPYLatsTKlOnMUJnUk6JB17Gq7HCjHFdw2tvEiw3aSh4JblclRJidid9iNa9dhHDjuBLW3hdwk2itA1cAqKdviETrPbfyp4TySSl/hXkx4oScfZhIwhZLqcRcf9ubufaVhLwBfK9xoIKSmAkxoUxoBWlZ8J2l3YoVfKdKViWmUuSlpEyB2KjuTrBJiK9JcWNrcvIeft23HkJypUoagTJHoSNjR4q2GJpu+UU5MqklSpnmbXgrCbZ9ToQtYJ/dqIKfmIEjyrasrFmxaLVuCEFRIBO3lVuKaKtUYrlIpcpPtkCmllqcUop9wlFqmipRSiq7LaIRSipxTVLJRGlUjpTRUslHnP2gWiLvg/EkLjwth1JKQSClQOk7GJE7ia5Hw5a/4hq5ZUQsLKHPFoQRtB9K7NxocvCWMK7Wa/wrk3CaAokHbroTpOtY9U6Ru0STlTOq4Ky2zdrUhSii4ZCxmVOoOs9zr91bRrFwgpSjDyke8lSSemx71uRU0M7xU/QNfCstr4IxTVMimitlmGiFKKdUAd/Kr1raNvNZiohXYUspqPY8cUpdGfFLLRFtqQqFpINRimTvlCOLTph6aslLrs6KVRUOuDUrUSOkVXZbtNGag44lsAnrQG3lrMZPnSdYSvvPrQsFB0upUPCQfKoMLU49lUqBPSs91pTK0670a3eU2d96jboaKVjceW/J4Jxoq8WazWAYnt0rkfBKSXDAM6iAPP+ldK/aFc3VxwZfot3AhIyc2U+83m8Sde/wCVc54CCVXC0mSTI0NYs1+N2b9PXkVHTMJygYcVJKkh4pMjvW6rQwAU+orCw6GfZl5SQ3cp3J716C4xEvABbaAmNgdRSaOTSf7G10dzQKaisZhEx50IuaEyI71AXKNQTW/ec3Y0wLrTwUpWYFIOpJgkVZYvnGvAkRI8Rms+9uCrLyz4TuKqqeKkwSYouO4Kk4m6rEw6kp1WFEEGdUmo8xH2V/WsLmmdDFT9oX9o1FGugud9o2y62n3lpFDNyxPUnvl0qpyT109FUuWgbq19ZpQ0W0XKeWSoAEbQd6gq8AkkCIEa61UWySfCsgdopvYyRq4J7xUSQHYS4fDxTIiBpBoCVwd5FFNqmBrJ6zpTG1n4qa0BJmRxc8VcM4ikDTlQfqK8NwCoC6M7kwImvc8WW2ThrEVlU5WSdvMV4bgPS7PYqMzWTVfgbdJzNHSWVQxuof36d0kdvKr63W0jw6q71Rb8TC9ykrSdaObYT0qnRVUrLda6cRn7gr8KdEjWq/MCehPpVsW6I13pC3bHQ/Wt9pHPdsznXSqdI7TQvGetaxZa+yPmKSUIGyER6029IXaZGVfelC+9bHhmAhPzIp4H2EVPIDaUn8XsLfOXXUoCDCirSlb4vh9whTjDgcSlGc5UKkjyEa1x9nFebdEB8pQRB5kGT1/pW0/iK0NgIUUBABkaBQjUab+lYJ58kX0alCLR0uzvUXDQUCMxJ8MRp86sF0CubYbxE6yslJBQBqF9u29XVcVXiy2UNtltYMrQoHLRjqlX3KmDx2+D3gdFPzE147DsfdTclN06FtRsUgEec9RRsQ4jeZebRY2QuEmcy1OQPQR5a08dTjkrsVwki9xtdNs8LX2Y/vEhoeqiP6/SvDcBmLlSonKo6TFX+JsYvsRwZTLlsy01nSpxSXCs6dB21qjwCuHXRIAzbkeVJlmp424mjTKsis6Q2RySQNCtMzWhKftVnNIy2TqsqRqVA99K83Y8TXjbTLd1areiA6/nAXHfIBqfKao0k4xtNlmtXKPZ5wdqRIHWvOXHElu04EttPvAiStCdB5a0jxHbc0oLV0fDIVytCe0TP5Vt8sPkwnoMyZiaeUjYivL3nEqktA2WHuvOKOyyEADvUbbidw25XcYY828NOWhQVPzMRU82P5JTPU5wDT80V5tfEbYS2U2lwpSjCxEZPOetW/7WtP8AqP8AxK/0o+XH/JEo5vd8PNuPIctQwzkgnKFAr/IetHuLFakKbEKBTBCgob7wobUV991wHJZ59NuYNNepmKrKuMRayqTZNkEkHxDQfM1zFKcu2WOQE4OgIQls3AWT49CQT/3GaoX90izm3RIUEwYBGvnp+ta3G3XVtDNbBtRUYBXP50J+wtX1F121SpxX+0ChI7xr6fWjHIr+/kXcY9ljC1uctZC0plUx16feRWwxetutqSAQ2rcAzGtCbwuwTnQlGUHxJOf3fnU0WyUuOKSlspJIgLBozeOT4QVNoLiignD3Vc52CkJCJGWNqlwTCEPKWU5CQVZu0j6UN22StjlOpQQqJT0NHsVvWMrtkJbAImR6edSM0oOI2PIoytnQGlLOGOKSolMKSlSugykbRXNmm8TabR/etrg+IBQA8h+Nb68duTZqZS143NcygSJ22+dYLqIJSvlqG8lKhqNzVcaTLM+VTSottruVgJfAAndp6T+tagWLzIvl4h4VEe8mIEzv33oCUjOVhSEoB0yrVB9RRgEJPhWCnLp4jvtUunwZ0yq3aYgk+LEmyJ2KtfxojTOIJS4RdMOBYIBLkE/oUUa6okwNIV18vlQg6pAPMaWoEyDmBjXY6+UUdzfwS0CTb4lnzLuGwhIkhLkz5z03psuIf8Q3/wCtWUc4uBfspEggkJE9tP10o2v+7XRc/miWWF2yEJMlsDf3FevU1NFuiEnl5tNClKh+etWRd4aFJBvGFEj4pB9aMi5w5kZy+xvrCx/rWhYcb7ZCiLfMspSVJ9UxNCuG22leMplM6ZBvv+VaysRtnEyytKiEyBnA3Ma1m3F229IdsykKmFh9tXpsfOptwoFgkOoWpSg2U6SZTE/fNJS0rUUobSlW0jWfvqKOQLkZbBStNF85uD99aNs5YNqKjy2ifhWpMHz++kUMLYbKd8lbFubgo8KYPiOmp9aBa3PtBMIajeUknf51qYq4zdYa9boeaUtaQAhK0zoQdPpWNw7bOWeZbykgLVtnE99fWjPHiS4Hx039xst2DimC6nIZMbHX60RGGXBCs2UaTmI/KtSzWk28KWgBRkALo+oAyrSqRMJVIoafDCd2WZ4RhW0xk4O8UhfNSVdRH9KsJwc5BLwGmvgq4p+DGaD11FLnkbAn5TWpabEZ7KKsEbKf3iYGghJBHprUEYM0EkKeJ0iCCZ++rpvD2NR9ug6g9tadafHXQu4zl4KhOnMSRtqCNKX9lNf8n31fVfp+0frUPbk/aP1qfTw+CbjPV8H8o/Kq73vn/KX/APQpUqw+kOV0/wAS58/zqDH8WfRz8DSpVX6AEtvcR/Iart+6x/MaVKlXZAif4tXqfyoL2yPVFKlUfZEXLf3EfrvRrn32v5TSpVowey2fSKSdz/l/61o4d+8T6n8RSpUF2ypmgfeHz/ChL3P81KlXSxfghH2Cc2NBpUqID//Z"/>
          <p:cNvSpPr>
            <a:spLocks noChangeAspect="1" noChangeArrowheads="1"/>
          </p:cNvSpPr>
          <p:nvPr/>
        </p:nvSpPr>
        <p:spPr bwMode="auto">
          <a:xfrm>
            <a:off x="63500" y="-436563"/>
            <a:ext cx="657225" cy="876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8" name="AutoShape 4" descr="data:image/jpeg;base64,/9j/4AAQSkZJRgABAQAAAQABAAD/2wBDAAkGBwgHBgkIBwgKCgkLDRYPDQwMDRsUFRAWIB0iIiAdHx8kKDQsJCYxJx8fLT0tMTU3Ojo6Iys/RD84QzQ5Ojf/2wBDAQoKCg0MDRoPDxo3JR8lNzc3Nzc3Nzc3Nzc3Nzc3Nzc3Nzc3Nzc3Nzc3Nzc3Nzc3Nzc3Nzc3Nzc3Nzc3Nzc3Nzf/wAARCAChAHkDASIAAhEBAxEB/8QAGwAAAQUBAQAAAAAAAAAAAAAAAwABAgQFBwb/xABBEAABAwIEBAMFBQUFCQAAAAABAgMRAAQFEiExBhNBUSJhcRQyQoGRUqGxwfAHMzRy4RUjJHPRQ1NUYmSCk6Ky/8QAGQEAAgMBAAAAAAAAAAAAAAAAAQIAAwQF/8QAJhEAAgIBBAIBBAMAAAAAAAAAAAECEQMEEiExE0FRFCIycVJhsf/aAAwDAQACEQMRAD8A6KhoCiBAFLWmM1oKeh8op8oih6k70gT3oE3EygGn5YqIE7mphKY1NQnZEt9jUFII+KiqCO9QJQPioojoEUkb60oNSU4jqoVEutj4xRpi2IINSyTQzdMj4vpUTeNA6E/SpTBaCluaGtgUvbkdKiq8HlRqRN0Ss8wI92aByB9k1aXdJjUA0P2lHZNMkxbRtFIHShKJ+zVlS0ihqeR1TNVFzKxUR8NQU4odKOXROiBHnUVK0pl/YjAF5Q6VEvroigrtQ1IXHumnSQjv0CWtZ3UaAoq7mrCkKI2oZbI6U6ordgTPc1GKMWz2j1qOQTEie060bSA02DNNrReWeopimjYtA4piKJlpiKlkoGRpUYosUoqWSj0XJHem5Q6kVIqEbigvOtNIK3XUIQNyogD6msvJs4HLKJ1NRUEjf69KxcR4u4fw+BcYowVEaJZUHD8wmY671zzjbiNGOXgYwy6vjbBQTCI5R094DfruY676UrnQVC2e9xfirC8MKc63LjMSP8OkLAI6Ezv5VlOccNutqVZ2TqRmy5rhJH3D6715S14PVcW7d0rF7ZhCUAKZ5akKQTqAZ169qs2vCOIOe12b94yu4QhDluhTxAUk/ElSRoJBGoJqmUsz64Hisfsu33E2M3CCpp8MDISAwkanzkH8fWaylY7iFoov3WJXDaiYTzlCFGNRI069KrnDVWdy5hztxdnFWXEratmEJW2UHVRJ94ZRrO2oiSapXrt/hD7LN5zIeSpSUOJBK0gxITqpIJ2B1npWeUcntl6cfguOY9zlNrcWblbh8WYnwp00IPrUm1Oak2d3bNHRLjilBJOp0C+8HUadqLY2qLJSBcstMuPKTlKRyisdCVEaa+YmfnXr2MDaxGzS69cOoGUZG0shCARuQkGT8zO+1GGFT4XYs8m39DcM3to3ZlhV0A4kklC3AQPSNvStA4vhwJCrxpJBiFKifSufY/bXeH36mWULfcLaXVBlJKmkdnAB4TvH51VbuUvqIJISqClK2to0MyBp+hVyz5McaaKnhhN3Z1Rh9h9OZl5tYOkpVNFCZ6VznBsQwppxbt0xcc1ohSVWzi5J2kidPl2r3WD4ynFG87bD7SABkLyYKxqJn1H31pw6jfw+zPkwuPJd5elNkopUTTVospot5jWJxTgjmP2SLf2pTIQvNlCUwrUbkgkQJ2jWJmK3YFIgVU1ZZyjlOJ/s1vrez5lleMvuNoJWjIpOYxqEgTM+tZOI8K40xatE4el5fKSR7KFknceNMb+ZrtRSNxvTZevWq3iiWLLJdnC8GxdzAsSRf3thcOhlZTePNyorBGiStQgQcugV0+Va3EvHGGvLtr2ww66ssUtyPZ7lwtqCkmZSvKqSN9Ndz3rrimW1pWlTaSlYhQKQQodj3qhZ8PYNZKeVaYVZtF4kuQyDMiPkPIUPG1xY3kT5aOZcE43b3GJX1/jDgeuLlWZ1QypUsAJyhOxgRGUHYDerPGF7bXnEWCqwW1zLtUqdUrlcoLOZCkpBIBPuny8XrWB+0ThkcPYxmtWinDrkZ2CAYaPVuTOukjy9KyMLfvjdMoaeXlbgpIEkEHT6VnkpQs1QcZ1Z1XEOPMLZsmnrnDLxTlwDDKktx4dDJzHQGY0nyrMtOMOJMcu0McPYLatsTKlOnMUJnUk6JB17Gq7HCjHFdw2tvEiw3aSh4JblclRJidid9iNa9dhHDjuBLW3hdwk2itA1cAqKdviETrPbfyp4TySSl/hXkx4oScfZhIwhZLqcRcf9ubufaVhLwBfK9xoIKSmAkxoUxoBWlZ8J2l3YoVfKdKViWmUuSlpEyB2KjuTrBJiK9JcWNrcvIeft23HkJypUoagTJHoSNjR4q2GJpu+UU5MqklSpnmbXgrCbZ9ToQtYJ/dqIKfmIEjyrasrFmxaLVuCEFRIBO3lVuKaKtUYrlIpcpPtkCmllqcUop9wlFqmipRSiq7LaIRSipxTVLJRGlUjpTRUslHnP2gWiLvg/EkLjwth1JKQSClQOk7GJE7ia5Hw5a/4hq5ZUQsLKHPFoQRtB9K7NxocvCWMK7Wa/wrk3CaAokHbroTpOtY9U6Ru0STlTOq4Ky2zdrUhSii4ZCxmVOoOs9zr91bRrFwgpSjDyke8lSSemx71uRU0M7xU/QNfCstr4IxTVMimitlmGiFKKdUAd/Kr1raNvNZiohXYUspqPY8cUpdGfFLLRFtqQqFpINRimTvlCOLTph6aslLrs6KVRUOuDUrUSOkVXZbtNGag44lsAnrQG3lrMZPnSdYSvvPrQsFB0upUPCQfKoMLU49lUqBPSs91pTK0670a3eU2d96jboaKVjceW/J4Jxoq8WazWAYnt0rkfBKSXDAM6iAPP+ldK/aFc3VxwZfot3AhIyc2U+83m8Sde/wCVc54CCVXC0mSTI0NYs1+N2b9PXkVHTMJygYcVJKkh4pMjvW6rQwAU+orCw6GfZl5SQ3cp3J716C4xEvABbaAmNgdRSaOTSf7G10dzQKaisZhEx50IuaEyI71AXKNQTW/ec3Y0wLrTwUpWYFIOpJgkVZYvnGvAkRI8Rms+9uCrLyz4TuKqqeKkwSYouO4Kk4m6rEw6kp1WFEEGdUmo8xH2V/WsLmmdDFT9oX9o1FGugud9o2y62n3lpFDNyxPUnvl0qpyT109FUuWgbq19ZpQ0W0XKeWSoAEbQd6gq8AkkCIEa61UWySfCsgdopvYyRq4J7xUSQHYS4fDxTIiBpBoCVwd5FFNqmBrJ6zpTG1n4qa0BJmRxc8VcM4ikDTlQfqK8NwCoC6M7kwImvc8WW2ThrEVlU5WSdvMV4bgPS7PYqMzWTVfgbdJzNHSWVQxuof36d0kdvKr63W0jw6q71Rb8TC9ykrSdaObYT0qnRVUrLda6cRn7gr8KdEjWq/MCehPpVsW6I13pC3bHQ/Wt9pHPdsznXSqdI7TQvGetaxZa+yPmKSUIGyER6029IXaZGVfelC+9bHhmAhPzIp4H2EVPIDaUn8XsLfOXXUoCDCirSlb4vh9whTjDgcSlGc5UKkjyEa1x9nFebdEB8pQRB5kGT1/pW0/iK0NgIUUBABkaBQjUab+lYJ58kX0alCLR0uzvUXDQUCMxJ8MRp86sF0CubYbxE6yslJBQBqF9u29XVcVXiy2UNtltYMrQoHLRjqlX3KmDx2+D3gdFPzE147DsfdTclN06FtRsUgEec9RRsQ4jeZebRY2QuEmcy1OQPQR5a08dTjkrsVwki9xtdNs8LX2Y/vEhoeqiP6/SvDcBmLlSonKo6TFX+JsYvsRwZTLlsy01nSpxSXCs6dB21qjwCuHXRIAzbkeVJlmp424mjTKsis6Q2RySQNCtMzWhKftVnNIy2TqsqRqVA99K83Y8TXjbTLd1areiA6/nAXHfIBqfKao0k4xtNlmtXKPZ5wdqRIHWvOXHElu04EttPvAiStCdB5a0jxHbc0oLV0fDIVytCe0TP5Vt8sPkwnoMyZiaeUjYivL3nEqktA2WHuvOKOyyEADvUbbidw25XcYY828NOWhQVPzMRU82P5JTPU5wDT80V5tfEbYS2U2lwpSjCxEZPOetW/7WtP8AqP8AxK/0o+XH/JEo5vd8PNuPIctQwzkgnKFAr/IetHuLFakKbEKBTBCgob7wobUV991wHJZ59NuYNNepmKrKuMRayqTZNkEkHxDQfM1zFKcu2WOQE4OgIQls3AWT49CQT/3GaoX90izm3RIUEwYBGvnp+ta3G3XVtDNbBtRUYBXP50J+wtX1F121SpxX+0ChI7xr6fWjHIr+/kXcY9ljC1uctZC0plUx16feRWwxetutqSAQ2rcAzGtCbwuwTnQlGUHxJOf3fnU0WyUuOKSlspJIgLBozeOT4QVNoLiignD3Vc52CkJCJGWNqlwTCEPKWU5CQVZu0j6UN22StjlOpQQqJT0NHsVvWMrtkJbAImR6edSM0oOI2PIoytnQGlLOGOKSolMKSlSugykbRXNmm8TabR/etrg+IBQA8h+Nb68duTZqZS143NcygSJ22+dYLqIJSvlqG8lKhqNzVcaTLM+VTSottruVgJfAAndp6T+tagWLzIvl4h4VEe8mIEzv33oCUjOVhSEoB0yrVB9RRgEJPhWCnLp4jvtUunwZ0yq3aYgk+LEmyJ2KtfxojTOIJS4RdMOBYIBLkE/oUUa6okwNIV18vlQg6pAPMaWoEyDmBjXY6+UUdzfwS0CTb4lnzLuGwhIkhLkz5z03psuIf8Q3/wCtWUc4uBfspEggkJE9tP10o2v+7XRc/miWWF2yEJMlsDf3FevU1NFuiEnl5tNClKh+etWRd4aFJBvGFEj4pB9aMi5w5kZy+xvrCx/rWhYcb7ZCiLfMspSVJ9UxNCuG22leMplM6ZBvv+VaysRtnEyytKiEyBnA3Ma1m3F229IdsykKmFh9tXpsfOptwoFgkOoWpSg2U6SZTE/fNJS0rUUobSlW0jWfvqKOQLkZbBStNF85uD99aNs5YNqKjy2ifhWpMHz++kUMLYbKd8lbFubgo8KYPiOmp9aBa3PtBMIajeUknf51qYq4zdYa9boeaUtaQAhK0zoQdPpWNw7bOWeZbykgLVtnE99fWjPHiS4Hx039xst2DimC6nIZMbHX60RGGXBCs2UaTmI/KtSzWk28KWgBRkALo+oAyrSqRMJVIoafDCd2WZ4RhW0xk4O8UhfNSVdRH9KsJwc5BLwGmvgq4p+DGaD11FLnkbAn5TWpabEZ7KKsEbKf3iYGghJBHprUEYM0EkKeJ0iCCZ++rpvD2NR9ug6g9tadafHXQu4zl4KhOnMSRtqCNKX9lNf8n31fVfp+0frUPbk/aP1qfTw+CbjPV8H8o/Kq73vn/KX/APQpUqw+kOV0/wAS58/zqDH8WfRz8DSpVX6AEtvcR/Iart+6x/MaVKlXZAif4tXqfyoL2yPVFKlUfZEXLf3EfrvRrn32v5TSpVowey2fSKSdz/l/61o4d+8T6n8RSpUF2ypmgfeHz/ChL3P81KlXSxfghH2Cc2NBpUqID//Z"/>
          <p:cNvSpPr>
            <a:spLocks noChangeAspect="1" noChangeArrowheads="1"/>
          </p:cNvSpPr>
          <p:nvPr/>
        </p:nvSpPr>
        <p:spPr bwMode="auto">
          <a:xfrm>
            <a:off x="63500" y="-436563"/>
            <a:ext cx="657225" cy="876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0" name="AutoShape 6" descr="data:image/jpeg;base64,/9j/4AAQSkZJRgABAQAAAQABAAD/2wBDAAkGBwgHBgkIBwgKCgkLDRYPDQwMDRsUFRAWIB0iIiAdHx8kKDQsJCYxJx8fLT0tMTU3Ojo6Iys/RD84QzQ5Ojf/2wBDAQoKCg0MDRoPDxo3JR8lNzc3Nzc3Nzc3Nzc3Nzc3Nzc3Nzc3Nzc3Nzc3Nzc3Nzc3Nzc3Nzc3Nzc3Nzc3Nzc3Nzf/wAARCAChAHkDASIAAhEBAxEB/8QAGwAAAQUBAQAAAAAAAAAAAAAAAwABAgQFBwb/xABBEAABAwIEBAMFBQUFCQAAAAABAgMRAAQFEiExBhNBUSJhcRQyQoGRUqGxwfAHMzRy4RUjJHPRQ1NUYmSCk6Ky/8QAGQEAAgMBAAAAAAAAAAAAAAAAAQIAAwQF/8QAJhEAAgIBBAIBBAMAAAAAAAAAAAECEQMEEiExE0FRFCIycVJhsf/aAAwDAQACEQMRAD8A6KhoCiBAFLWmM1oKeh8op8oih6k70gT3oE3EygGn5YqIE7mphKY1NQnZEt9jUFII+KiqCO9QJQPioojoEUkb60oNSU4jqoVEutj4xRpi2IINSyTQzdMj4vpUTeNA6E/SpTBaCluaGtgUvbkdKiq8HlRqRN0Ss8wI92aByB9k1aXdJjUA0P2lHZNMkxbRtFIHShKJ+zVlS0ihqeR1TNVFzKxUR8NQU4odKOXROiBHnUVK0pl/YjAF5Q6VEvroigrtQ1IXHumnSQjv0CWtZ3UaAoq7mrCkKI2oZbI6U6ordgTPc1GKMWz2j1qOQTEie060bSA02DNNrReWeopimjYtA4piKJlpiKlkoGRpUYosUoqWSj0XJHem5Q6kVIqEbigvOtNIK3XUIQNyogD6msvJs4HLKJ1NRUEjf69KxcR4u4fw+BcYowVEaJZUHD8wmY671zzjbiNGOXgYwy6vjbBQTCI5R094DfruY676UrnQVC2e9xfirC8MKc63LjMSP8OkLAI6Ezv5VlOccNutqVZ2TqRmy5rhJH3D6715S14PVcW7d0rF7ZhCUAKZ5akKQTqAZ169qs2vCOIOe12b94yu4QhDluhTxAUk/ElSRoJBGoJqmUsz64Hisfsu33E2M3CCpp8MDISAwkanzkH8fWaylY7iFoov3WJXDaiYTzlCFGNRI069KrnDVWdy5hztxdnFWXEratmEJW2UHVRJ94ZRrO2oiSapXrt/hD7LN5zIeSpSUOJBK0gxITqpIJ2B1npWeUcntl6cfguOY9zlNrcWblbh8WYnwp00IPrUm1Oak2d3bNHRLjilBJOp0C+8HUadqLY2qLJSBcstMuPKTlKRyisdCVEaa+YmfnXr2MDaxGzS69cOoGUZG0shCARuQkGT8zO+1GGFT4XYs8m39DcM3to3ZlhV0A4kklC3AQPSNvStA4vhwJCrxpJBiFKifSufY/bXeH36mWULfcLaXVBlJKmkdnAB4TvH51VbuUvqIJISqClK2to0MyBp+hVyz5McaaKnhhN3Z1Rh9h9OZl5tYOkpVNFCZ6VznBsQwppxbt0xcc1ohSVWzi5J2kidPl2r3WD4ynFG87bD7SABkLyYKxqJn1H31pw6jfw+zPkwuPJd5elNkopUTTVospot5jWJxTgjmP2SLf2pTIQvNlCUwrUbkgkQJ2jWJmK3YFIgVU1ZZyjlOJ/s1vrez5lleMvuNoJWjIpOYxqEgTM+tZOI8K40xatE4el5fKSR7KFknceNMb+ZrtRSNxvTZevWq3iiWLLJdnC8GxdzAsSRf3thcOhlZTePNyorBGiStQgQcugV0+Va3EvHGGvLtr2ww66ssUtyPZ7lwtqCkmZSvKqSN9Ndz3rrimW1pWlTaSlYhQKQQodj3qhZ8PYNZKeVaYVZtF4kuQyDMiPkPIUPG1xY3kT5aOZcE43b3GJX1/jDgeuLlWZ1QypUsAJyhOxgRGUHYDerPGF7bXnEWCqwW1zLtUqdUrlcoLOZCkpBIBPuny8XrWB+0ThkcPYxmtWinDrkZ2CAYaPVuTOukjy9KyMLfvjdMoaeXlbgpIEkEHT6VnkpQs1QcZ1Z1XEOPMLZsmnrnDLxTlwDDKktx4dDJzHQGY0nyrMtOMOJMcu0McPYLatsTKlOnMUJnUk6JB17Gq7HCjHFdw2tvEiw3aSh4JblclRJidid9iNa9dhHDjuBLW3hdwk2itA1cAqKdviETrPbfyp4TySSl/hXkx4oScfZhIwhZLqcRcf9ubufaVhLwBfK9xoIKSmAkxoUxoBWlZ8J2l3YoVfKdKViWmUuSlpEyB2KjuTrBJiK9JcWNrcvIeft23HkJypUoagTJHoSNjR4q2GJpu+UU5MqklSpnmbXgrCbZ9ToQtYJ/dqIKfmIEjyrasrFmxaLVuCEFRIBO3lVuKaKtUYrlIpcpPtkCmllqcUop9wlFqmipRSiq7LaIRSipxTVLJRGlUjpTRUslHnP2gWiLvg/EkLjwth1JKQSClQOk7GJE7ia5Hw5a/4hq5ZUQsLKHPFoQRtB9K7NxocvCWMK7Wa/wrk3CaAokHbroTpOtY9U6Ru0STlTOq4Ky2zdrUhSii4ZCxmVOoOs9zr91bRrFwgpSjDyke8lSSemx71uRU0M7xU/QNfCstr4IxTVMimitlmGiFKKdUAd/Kr1raNvNZiohXYUspqPY8cUpdGfFLLRFtqQqFpINRimTvlCOLTph6aslLrs6KVRUOuDUrUSOkVXZbtNGag44lsAnrQG3lrMZPnSdYSvvPrQsFB0upUPCQfKoMLU49lUqBPSs91pTK0670a3eU2d96jboaKVjceW/J4Jxoq8WazWAYnt0rkfBKSXDAM6iAPP+ldK/aFc3VxwZfot3AhIyc2U+83m8Sde/wCVc54CCVXC0mSTI0NYs1+N2b9PXkVHTMJygYcVJKkh4pMjvW6rQwAU+orCw6GfZl5SQ3cp3J716C4xEvABbaAmNgdRSaOTSf7G10dzQKaisZhEx50IuaEyI71AXKNQTW/ec3Y0wLrTwUpWYFIOpJgkVZYvnGvAkRI8Rms+9uCrLyz4TuKqqeKkwSYouO4Kk4m6rEw6kp1WFEEGdUmo8xH2V/WsLmmdDFT9oX9o1FGugud9o2y62n3lpFDNyxPUnvl0qpyT109FUuWgbq19ZpQ0W0XKeWSoAEbQd6gq8AkkCIEa61UWySfCsgdopvYyRq4J7xUSQHYS4fDxTIiBpBoCVwd5FFNqmBrJ6zpTG1n4qa0BJmRxc8VcM4ikDTlQfqK8NwCoC6M7kwImvc8WW2ThrEVlU5WSdvMV4bgPS7PYqMzWTVfgbdJzNHSWVQxuof36d0kdvKr63W0jw6q71Rb8TC9ykrSdaObYT0qnRVUrLda6cRn7gr8KdEjWq/MCehPpVsW6I13pC3bHQ/Wt9pHPdsznXSqdI7TQvGetaxZa+yPmKSUIGyER6029IXaZGVfelC+9bHhmAhPzIp4H2EVPIDaUn8XsLfOXXUoCDCirSlb4vh9whTjDgcSlGc5UKkjyEa1x9nFebdEB8pQRB5kGT1/pW0/iK0NgIUUBABkaBQjUab+lYJ58kX0alCLR0uzvUXDQUCMxJ8MRp86sF0CubYbxE6yslJBQBqF9u29XVcVXiy2UNtltYMrQoHLRjqlX3KmDx2+D3gdFPzE147DsfdTclN06FtRsUgEec9RRsQ4jeZebRY2QuEmcy1OQPQR5a08dTjkrsVwki9xtdNs8LX2Y/vEhoeqiP6/SvDcBmLlSonKo6TFX+JsYvsRwZTLlsy01nSpxSXCs6dB21qjwCuHXRIAzbkeVJlmp424mjTKsis6Q2RySQNCtMzWhKftVnNIy2TqsqRqVA99K83Y8TXjbTLd1areiA6/nAXHfIBqfKao0k4xtNlmtXKPZ5wdqRIHWvOXHElu04EttPvAiStCdB5a0jxHbc0oLV0fDIVytCe0TP5Vt8sPkwnoMyZiaeUjYivL3nEqktA2WHuvOKOyyEADvUbbidw25XcYY828NOWhQVPzMRU82P5JTPU5wDT80V5tfEbYS2U2lwpSjCxEZPOetW/7WtP8AqP8AxK/0o+XH/JEo5vd8PNuPIctQwzkgnKFAr/IetHuLFakKbEKBTBCgob7wobUV991wHJZ59NuYNNepmKrKuMRayqTZNkEkHxDQfM1zFKcu2WOQE4OgIQls3AWT49CQT/3GaoX90izm3RIUEwYBGvnp+ta3G3XVtDNbBtRUYBXP50J+wtX1F121SpxX+0ChI7xr6fWjHIr+/kXcY9ljC1uctZC0plUx16feRWwxetutqSAQ2rcAzGtCbwuwTnQlGUHxJOf3fnU0WyUuOKSlspJIgLBozeOT4QVNoLiignD3Vc52CkJCJGWNqlwTCEPKWU5CQVZu0j6UN22StjlOpQQqJT0NHsVvWMrtkJbAImR6edSM0oOI2PIoytnQGlLOGOKSolMKSlSugykbRXNmm8TabR/etrg+IBQA8h+Nb68duTZqZS143NcygSJ22+dYLqIJSvlqG8lKhqNzVcaTLM+VTSottruVgJfAAndp6T+tagWLzIvl4h4VEe8mIEzv33oCUjOVhSEoB0yrVB9RRgEJPhWCnLp4jvtUunwZ0yq3aYgk+LEmyJ2KtfxojTOIJS4RdMOBYIBLkE/oUUa6okwNIV18vlQg6pAPMaWoEyDmBjXY6+UUdzfwS0CTb4lnzLuGwhIkhLkz5z03psuIf8Q3/wCtWUc4uBfspEggkJE9tP10o2v+7XRc/miWWF2yEJMlsDf3FevU1NFuiEnl5tNClKh+etWRd4aFJBvGFEj4pB9aMi5w5kZy+xvrCx/rWhYcb7ZCiLfMspSVJ9UxNCuG22leMplM6ZBvv+VaysRtnEyytKiEyBnA3Ma1m3F229IdsykKmFh9tXpsfOptwoFgkOoWpSg2U6SZTE/fNJS0rUUobSlW0jWfvqKOQLkZbBStNF85uD99aNs5YNqKjy2ifhWpMHz++kUMLYbKd8lbFubgo8KYPiOmp9aBa3PtBMIajeUknf51qYq4zdYa9boeaUtaQAhK0zoQdPpWNw7bOWeZbykgLVtnE99fWjPHiS4Hx039xst2DimC6nIZMbHX60RGGXBCs2UaTmI/KtSzWk28KWgBRkALo+oAyrSqRMJVIoafDCd2WZ4RhW0xk4O8UhfNSVdRH9KsJwc5BLwGmvgq4p+DGaD11FLnkbAn5TWpabEZ7KKsEbKf3iYGghJBHprUEYM0EkKeJ0iCCZ++rpvD2NR9ug6g9tadafHXQu4zl4KhOnMSRtqCNKX9lNf8n31fVfp+0frUPbk/aP1qfTw+CbjPV8H8o/Kq73vn/KX/APQpUqw+kOV0/wAS58/zqDH8WfRz8DSpVX6AEtvcR/Iart+6x/MaVKlXZAif4tXqfyoL2yPVFKlUfZEXLf3EfrvRrn32v5TSpVowey2fSKSdz/l/61o4d+8T6n8RSpUF2ypmgfeHz/ChL3P81KlXSxfghH2Cc2NBpUqID//Z"/>
          <p:cNvSpPr>
            <a:spLocks noChangeAspect="1" noChangeArrowheads="1"/>
          </p:cNvSpPr>
          <p:nvPr/>
        </p:nvSpPr>
        <p:spPr bwMode="auto">
          <a:xfrm>
            <a:off x="63500" y="-436563"/>
            <a:ext cx="657225" cy="876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2" name="AutoShape 8" descr="data:image/jpeg;base64,/9j/4AAQSkZJRgABAQAAAQABAAD/2wBDAAkGBwgHBgkIBwgKCgkLDRYPDQwMDRsUFRAWIB0iIiAdHx8kKDQsJCYxJx8fLT0tMTU3Ojo6Iys/RD84QzQ5Ojf/2wBDAQoKCg0MDRoPDxo3JR8lNzc3Nzc3Nzc3Nzc3Nzc3Nzc3Nzc3Nzc3Nzc3Nzc3Nzc3Nzc3Nzc3Nzc3Nzc3Nzc3Nzf/wAARCAChAHkDASIAAhEBAxEB/8QAGwAAAQUBAQAAAAAAAAAAAAAAAwABAgQFBwb/xABBEAABAwIEBAMFBQUFCQAAAAABAgMRAAQFEiExBhNBUSJhcRQyQoGRUqGxwfAHMzRy4RUjJHPRQ1NUYmSCk6Ky/8QAGQEAAgMBAAAAAAAAAAAAAAAAAQIAAwQF/8QAJhEAAgIBBAIBBAMAAAAAAAAAAAECEQMEEiExE0FRFCIycVJhsf/aAAwDAQACEQMRAD8A6KhoCiBAFLWmM1oKeh8op8oih6k70gT3oE3EygGn5YqIE7mphKY1NQnZEt9jUFII+KiqCO9QJQPioojoEUkb60oNSU4jqoVEutj4xRpi2IINSyTQzdMj4vpUTeNA6E/SpTBaCluaGtgUvbkdKiq8HlRqRN0Ss8wI92aByB9k1aXdJjUA0P2lHZNMkxbRtFIHShKJ+zVlS0ihqeR1TNVFzKxUR8NQU4odKOXROiBHnUVK0pl/YjAF5Q6VEvroigrtQ1IXHumnSQjv0CWtZ3UaAoq7mrCkKI2oZbI6U6ordgTPc1GKMWz2j1qOQTEie060bSA02DNNrReWeopimjYtA4piKJlpiKlkoGRpUYosUoqWSj0XJHem5Q6kVIqEbigvOtNIK3XUIQNyogD6msvJs4HLKJ1NRUEjf69KxcR4u4fw+BcYowVEaJZUHD8wmY671zzjbiNGOXgYwy6vjbBQTCI5R094DfruY676UrnQVC2e9xfirC8MKc63LjMSP8OkLAI6Ezv5VlOccNutqVZ2TqRmy5rhJH3D6715S14PVcW7d0rF7ZhCUAKZ5akKQTqAZ169qs2vCOIOe12b94yu4QhDluhTxAUk/ElSRoJBGoJqmUsz64Hisfsu33E2M3CCpp8MDISAwkanzkH8fWaylY7iFoov3WJXDaiYTzlCFGNRI069KrnDVWdy5hztxdnFWXEratmEJW2UHVRJ94ZRrO2oiSapXrt/hD7LN5zIeSpSUOJBK0gxITqpIJ2B1npWeUcntl6cfguOY9zlNrcWblbh8WYnwp00IPrUm1Oak2d3bNHRLjilBJOp0C+8HUadqLY2qLJSBcstMuPKTlKRyisdCVEaa+YmfnXr2MDaxGzS69cOoGUZG0shCARuQkGT8zO+1GGFT4XYs8m39DcM3to3ZlhV0A4kklC3AQPSNvStA4vhwJCrxpJBiFKifSufY/bXeH36mWULfcLaXVBlJKmkdnAB4TvH51VbuUvqIJISqClK2to0MyBp+hVyz5McaaKnhhN3Z1Rh9h9OZl5tYOkpVNFCZ6VznBsQwppxbt0xcc1ohSVWzi5J2kidPl2r3WD4ynFG87bD7SABkLyYKxqJn1H31pw6jfw+zPkwuPJd5elNkopUTTVospot5jWJxTgjmP2SLf2pTIQvNlCUwrUbkgkQJ2jWJmK3YFIgVU1ZZyjlOJ/s1vrez5lleMvuNoJWjIpOYxqEgTM+tZOI8K40xatE4el5fKSR7KFknceNMb+ZrtRSNxvTZevWq3iiWLLJdnC8GxdzAsSRf3thcOhlZTePNyorBGiStQgQcugV0+Va3EvHGGvLtr2ww66ssUtyPZ7lwtqCkmZSvKqSN9Ndz3rrimW1pWlTaSlYhQKQQodj3qhZ8PYNZKeVaYVZtF4kuQyDMiPkPIUPG1xY3kT5aOZcE43b3GJX1/jDgeuLlWZ1QypUsAJyhOxgRGUHYDerPGF7bXnEWCqwW1zLtUqdUrlcoLOZCkpBIBPuny8XrWB+0ThkcPYxmtWinDrkZ2CAYaPVuTOukjy9KyMLfvjdMoaeXlbgpIEkEHT6VnkpQs1QcZ1Z1XEOPMLZsmnrnDLxTlwDDKktx4dDJzHQGY0nyrMtOMOJMcu0McPYLatsTKlOnMUJnUk6JB17Gq7HCjHFdw2tvEiw3aSh4JblclRJidid9iNa9dhHDjuBLW3hdwk2itA1cAqKdviETrPbfyp4TySSl/hXkx4oScfZhIwhZLqcRcf9ubufaVhLwBfK9xoIKSmAkxoUxoBWlZ8J2l3YoVfKdKViWmUuSlpEyB2KjuTrBJiK9JcWNrcvIeft23HkJypUoagTJHoSNjR4q2GJpu+UU5MqklSpnmbXgrCbZ9ToQtYJ/dqIKfmIEjyrasrFmxaLVuCEFRIBO3lVuKaKtUYrlIpcpPtkCmllqcUop9wlFqmipRSiq7LaIRSipxTVLJRGlUjpTRUslHnP2gWiLvg/EkLjwth1JKQSClQOk7GJE7ia5Hw5a/4hq5ZUQsLKHPFoQRtB9K7NxocvCWMK7Wa/wrk3CaAokHbroTpOtY9U6Ru0STlTOq4Ky2zdrUhSii4ZCxmVOoOs9zr91bRrFwgpSjDyke8lSSemx71uRU0M7xU/QNfCstr4IxTVMimitlmGiFKKdUAd/Kr1raNvNZiohXYUspqPY8cUpdGfFLLRFtqQqFpINRimTvlCOLTph6aslLrs6KVRUOuDUrUSOkVXZbtNGag44lsAnrQG3lrMZPnSdYSvvPrQsFB0upUPCQfKoMLU49lUqBPSs91pTK0670a3eU2d96jboaKVjceW/J4Jxoq8WazWAYnt0rkfBKSXDAM6iAPP+ldK/aFc3VxwZfot3AhIyc2U+83m8Sde/wCVc54CCVXC0mSTI0NYs1+N2b9PXkVHTMJygYcVJKkh4pMjvW6rQwAU+orCw6GfZl5SQ3cp3J716C4xEvABbaAmNgdRSaOTSf7G10dzQKaisZhEx50IuaEyI71AXKNQTW/ec3Y0wLrTwUpWYFIOpJgkVZYvnGvAkRI8Rms+9uCrLyz4TuKqqeKkwSYouO4Kk4m6rEw6kp1WFEEGdUmo8xH2V/WsLmmdDFT9oX9o1FGugud9o2y62n3lpFDNyxPUnvl0qpyT109FUuWgbq19ZpQ0W0XKeWSoAEbQd6gq8AkkCIEa61UWySfCsgdopvYyRq4J7xUSQHYS4fDxTIiBpBoCVwd5FFNqmBrJ6zpTG1n4qa0BJmRxc8VcM4ikDTlQfqK8NwCoC6M7kwImvc8WW2ThrEVlU5WSdvMV4bgPS7PYqMzWTVfgbdJzNHSWVQxuof36d0kdvKr63W0jw6q71Rb8TC9ykrSdaObYT0qnRVUrLda6cRn7gr8KdEjWq/MCehPpVsW6I13pC3bHQ/Wt9pHPdsznXSqdI7TQvGetaxZa+yPmKSUIGyER6029IXaZGVfelC+9bHhmAhPzIp4H2EVPIDaUn8XsLfOXXUoCDCirSlb4vh9whTjDgcSlGc5UKkjyEa1x9nFebdEB8pQRB5kGT1/pW0/iK0NgIUUBABkaBQjUab+lYJ58kX0alCLR0uzvUXDQUCMxJ8MRp86sF0CubYbxE6yslJBQBqF9u29XVcVXiy2UNtltYMrQoHLRjqlX3KmDx2+D3gdFPzE147DsfdTclN06FtRsUgEec9RRsQ4jeZebRY2QuEmcy1OQPQR5a08dTjkrsVwki9xtdNs8LX2Y/vEhoeqiP6/SvDcBmLlSonKo6TFX+JsYvsRwZTLlsy01nSpxSXCs6dB21qjwCuHXRIAzbkeVJlmp424mjTKsis6Q2RySQNCtMzWhKftVnNIy2TqsqRqVA99K83Y8TXjbTLd1areiA6/nAXHfIBqfKao0k4xtNlmtXKPZ5wdqRIHWvOXHElu04EttPvAiStCdB5a0jxHbc0oLV0fDIVytCe0TP5Vt8sPkwnoMyZiaeUjYivL3nEqktA2WHuvOKOyyEADvUbbidw25XcYY828NOWhQVPzMRU82P5JTPU5wDT80V5tfEbYS2U2lwpSjCxEZPOetW/7WtP8AqP8AxK/0o+XH/JEo5vd8PNuPIctQwzkgnKFAr/IetHuLFakKbEKBTBCgob7wobUV991wHJZ59NuYNNepmKrKuMRayqTZNkEkHxDQfM1zFKcu2WOQE4OgIQls3AWT49CQT/3GaoX90izm3RIUEwYBGvnp+ta3G3XVtDNbBtRUYBXP50J+wtX1F121SpxX+0ChI7xr6fWjHIr+/kXcY9ljC1uctZC0plUx16feRWwxetutqSAQ2rcAzGtCbwuwTnQlGUHxJOf3fnU0WyUuOKSlspJIgLBozeOT4QVNoLiignD3Vc52CkJCJGWNqlwTCEPKWU5CQVZu0j6UN22StjlOpQQqJT0NHsVvWMrtkJbAImR6edSM0oOI2PIoytnQGlLOGOKSolMKSlSugykbRXNmm8TabR/etrg+IBQA8h+Nb68duTZqZS143NcygSJ22+dYLqIJSvlqG8lKhqNzVcaTLM+VTSottruVgJfAAndp6T+tagWLzIvl4h4VEe8mIEzv33oCUjOVhSEoB0yrVB9RRgEJPhWCnLp4jvtUunwZ0yq3aYgk+LEmyJ2KtfxojTOIJS4RdMOBYIBLkE/oUUa6okwNIV18vlQg6pAPMaWoEyDmBjXY6+UUdzfwS0CTb4lnzLuGwhIkhLkz5z03psuIf8Q3/wCtWUc4uBfspEggkJE9tP10o2v+7XRc/miWWF2yEJMlsDf3FevU1NFuiEnl5tNClKh+etWRd4aFJBvGFEj4pB9aMi5w5kZy+xvrCx/rWhYcb7ZCiLfMspSVJ9UxNCuG22leMplM6ZBvv+VaysRtnEyytKiEyBnA3Ma1m3F229IdsykKmFh9tXpsfOptwoFgkOoWpSg2U6SZTE/fNJS0rUUobSlW0jWfvqKOQLkZbBStNF85uD99aNs5YNqKjy2ifhWpMHz++kUMLYbKd8lbFubgo8KYPiOmp9aBa3PtBMIajeUknf51qYq4zdYa9boeaUtaQAhK0zoQdPpWNw7bOWeZbykgLVtnE99fWjPHiS4Hx039xst2DimC6nIZMbHX60RGGXBCs2UaTmI/KtSzWk28KWgBRkALo+oAyrSqRMJVIoafDCd2WZ4RhW0xk4O8UhfNSVdRH9KsJwc5BLwGmvgq4p+DGaD11FLnkbAn5TWpabEZ7KKsEbKf3iYGghJBHprUEYM0EkKeJ0iCCZ++rpvD2NR9ug6g9tadafHXQu4zl4KhOnMSRtqCNKX9lNf8n31fVfp+0frUPbk/aP1qfTw+CbjPV8H8o/Kq73vn/KX/APQpUqw+kOV0/wAS58/zqDH8WfRz8DSpVX6AEtvcR/Iart+6x/MaVKlXZAif4tXqfyoL2yPVFKlUfZEXLf3EfrvRrn32v5TSpVowey2fSKSdz/l/61o4d+8T6n8RSpUF2ypmgfeHz/ChL3P81KlXSxfghH2Cc2NBpUqID//Z"/>
          <p:cNvSpPr>
            <a:spLocks noChangeAspect="1" noChangeArrowheads="1"/>
          </p:cNvSpPr>
          <p:nvPr/>
        </p:nvSpPr>
        <p:spPr bwMode="auto">
          <a:xfrm>
            <a:off x="63500" y="-436563"/>
            <a:ext cx="657225" cy="8763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6394" name="Picture 10" descr="http://t1.gstatic.com/images?q=tbn:ANd9GcRogQ7sxB_3djuJbHeY_T4DM3xgBt9swl3qVVwDch2RNGMZZl9M9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2326689"/>
            <a:ext cx="3810000" cy="45313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/>
              <a:t>The island of Madagascar was initially settled by Malayo-Polynesian seafarers, who probably arrived by way of eastern Africa and the Comoros around 700 CE.</a:t>
            </a:r>
          </a:p>
          <a:p>
            <a:r>
              <a:rPr lang="en-US" dirty="0" smtClean="0"/>
              <a:t>Beginning in 1643 several French settlements emerged; the best known of them, </a:t>
            </a:r>
            <a:r>
              <a:rPr lang="en-US" dirty="0" err="1" smtClean="0"/>
              <a:t>Tolagnaro</a:t>
            </a:r>
            <a:r>
              <a:rPr lang="en-US" dirty="0" smtClean="0"/>
              <a:t> (formerly </a:t>
            </a:r>
            <a:r>
              <a:rPr lang="en-US" dirty="0" err="1" smtClean="0"/>
              <a:t>Faradofay</a:t>
            </a:r>
            <a:r>
              <a:rPr lang="en-US" dirty="0" smtClean="0"/>
              <a:t>) on the southeast coast, lasted for more than 30 years.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dirty="0" smtClean="0"/>
              <a:t>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Relations deteriorated later, however, and in 1674 a massacre of nearly all the settlers ended French colonization endeavors for more than a century.</a:t>
            </a:r>
          </a:p>
          <a:p>
            <a:r>
              <a:rPr lang="en-US" dirty="0" smtClean="0"/>
              <a:t>The location of the </a:t>
            </a:r>
            <a:r>
              <a:rPr lang="en-US" dirty="0" err="1" smtClean="0"/>
              <a:t>Merina</a:t>
            </a:r>
            <a:r>
              <a:rPr lang="en-US" dirty="0" smtClean="0"/>
              <a:t> in the central highlands afforded them some protection from the ravages of warfare that recurred between the coastal kingdoms.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French influence was introduced in Madagascar piecemeal, beginning with a treaty in 1840 with the </a:t>
            </a:r>
            <a:r>
              <a:rPr lang="en-US" dirty="0" err="1" smtClean="0"/>
              <a:t>Merina</a:t>
            </a:r>
            <a:r>
              <a:rPr lang="en-US" dirty="0" smtClean="0"/>
              <a:t> monarchy.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Places to go :3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Hell-Ville. Look at its name, I’d </a:t>
            </a:r>
            <a:r>
              <a:rPr lang="en-US" dirty="0" err="1" smtClean="0"/>
              <a:t>atleast</a:t>
            </a:r>
            <a:r>
              <a:rPr lang="en-US" dirty="0" smtClean="0"/>
              <a:t> check it out.</a:t>
            </a:r>
          </a:p>
          <a:p>
            <a:r>
              <a:rPr lang="en-US" dirty="0" err="1" smtClean="0"/>
              <a:t>Vohemar</a:t>
            </a:r>
            <a:r>
              <a:rPr lang="en-US" dirty="0" smtClean="0"/>
              <a:t>-</a:t>
            </a:r>
            <a:r>
              <a:rPr lang="en-US" dirty="0"/>
              <a:t>The population of the commune was estimated to be approximately </a:t>
            </a:r>
            <a:r>
              <a:rPr lang="en-US" dirty="0" smtClean="0"/>
              <a:t>15,000</a:t>
            </a:r>
          </a:p>
          <a:p>
            <a:r>
              <a:rPr lang="en-US" dirty="0" err="1" smtClean="0"/>
              <a:t>Ambalavao</a:t>
            </a:r>
            <a:r>
              <a:rPr lang="en-US" dirty="0" smtClean="0"/>
              <a:t> population 30,559</a:t>
            </a:r>
          </a:p>
          <a:p>
            <a:r>
              <a:rPr lang="en-US" dirty="0" err="1" smtClean="0"/>
              <a:t>Ampanihy</a:t>
            </a:r>
            <a:r>
              <a:rPr lang="en-US" dirty="0" smtClean="0"/>
              <a:t> population 24,370</a:t>
            </a:r>
          </a:p>
          <a:p>
            <a:r>
              <a:rPr lang="en-US" dirty="0" err="1"/>
              <a:t>Majunga</a:t>
            </a:r>
            <a:r>
              <a:rPr lang="en-US" dirty="0"/>
              <a:t>	</a:t>
            </a:r>
            <a:r>
              <a:rPr lang="en-US" dirty="0" smtClean="0"/>
              <a:t>population 149,863</a:t>
            </a:r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7490548"/>
              </p:ext>
            </p:extLst>
          </p:nvPr>
        </p:nvGraphicFramePr>
        <p:xfrm>
          <a:off x="381000" y="6400800"/>
          <a:ext cx="8229600" cy="365760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200" y="36798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184</Words>
  <Application>Microsoft Office PowerPoint</Application>
  <PresentationFormat>On-screen Show (4:3)</PresentationFormat>
  <Paragraphs>21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Madagascar</vt:lpstr>
      <vt:lpstr>The Flag</vt:lpstr>
      <vt:lpstr>romazava (vegetable and beef stew)</vt:lpstr>
      <vt:lpstr>Baobab tree is good :3</vt:lpstr>
      <vt:lpstr>Facts</vt:lpstr>
      <vt:lpstr>Facts</vt:lpstr>
      <vt:lpstr>Facts</vt:lpstr>
      <vt:lpstr>Places to go :3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Madagascar</dc:title>
  <dc:creator>Administrator</dc:creator>
  <cp:lastModifiedBy>renee kurtz</cp:lastModifiedBy>
  <cp:revision>8</cp:revision>
  <dcterms:created xsi:type="dcterms:W3CDTF">2012-03-23T17:15:59Z</dcterms:created>
  <dcterms:modified xsi:type="dcterms:W3CDTF">2012-04-02T12:55:53Z</dcterms:modified>
</cp:coreProperties>
</file>